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94" r:id="rId3"/>
    <p:sldId id="295" r:id="rId4"/>
    <p:sldId id="298" r:id="rId5"/>
    <p:sldId id="297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276" r:id="rId23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FF00"/>
    <a:srgbClr val="FF6600"/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8" autoAdjust="0"/>
    <p:restoredTop sz="93098" autoAdjust="0"/>
  </p:normalViewPr>
  <p:slideViewPr>
    <p:cSldViewPr>
      <p:cViewPr varScale="1">
        <p:scale>
          <a:sx n="38" d="100"/>
          <a:sy n="38" d="100"/>
        </p:scale>
        <p:origin x="-282" y="-120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siblings()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方法可以说是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jq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中关于节点操作这里，使用频率较高的方法之一。因此需要加强记忆和使用。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77571-0F7B-4C96-8621-0E3C07AAB35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654D9D-22FC-4EE1-90DE-18827C3FF49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A211C5-D984-46BD-88CB-934D49A5252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F3C668-FDF9-4EEC-8767-005FE701530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4AACD-E54D-44C8-A6CD-2B0FB14668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E148A0-EF58-4901-AA5A-4105B85F59B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6A25F9-8F9D-4466-81DD-F87885687CD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4815F0-339F-428F-9AFE-94B82123A05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6D905E-7F41-4B04-803E-64196EECBE6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9A62B9-4AED-4413-B29A-E70CC66BA57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3A42FF-CAC8-4D48-989D-9CD5755D721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B7BAC1-4063-49DB-B1D5-E99E41B2120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73F0B4-625D-41D8-9449-E3E3EBBBB11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642813-1A78-4A4F-8BF4-A1B5F10184C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14338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7281862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HTML jQuery3</a:t>
            </a:r>
            <a:endParaRPr lang="zh-CN" altLang="en-US" sz="8200">
              <a:solidFill>
                <a:srgbClr val="FFFFFF"/>
              </a:solidFill>
              <a:latin typeface="Helvetica Light"/>
            </a:endParaRP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66913" y="3549650"/>
            <a:ext cx="18000662" cy="359568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节点顺序和遍历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772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index()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对应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each()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index()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index()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方法用来获取当前元素在其兄弟节点中的排名，从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开始。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$('selector').index()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$(".teshu").click(function(){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alert($(this).index());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});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获得点击节点在其兄弟节点中的排名。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4820" name="Picture 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4712950" y="6281738"/>
            <a:ext cx="9361488" cy="713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21" name="Rectangle 9"/>
          <p:cNvSpPr>
            <a:spLocks noChangeArrowheads="1"/>
          </p:cNvSpPr>
          <p:nvPr/>
        </p:nvSpPr>
        <p:spPr bwMode="auto">
          <a:xfrm>
            <a:off x="19896138" y="6281738"/>
            <a:ext cx="4176712" cy="468153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对应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中的对应实际上指的是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eq()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函数，他的作用是获取集合中指定序号的节点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需要说明的一点就是序号是从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开始。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$('selector').eq(index)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$('p').eq(2)//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表示获取这个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集合中的第三个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扩展：而之所以在这里称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为对应，是因为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能够实现下面的小效果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点击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的时候，我们想让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box2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中对应的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颜色变红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.box1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p").click(function(){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.box2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p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").eq($(this).index()).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}); 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ps: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另外使用对应，我们还可以开发选项卡效果</a:t>
            </a:r>
            <a:endParaRPr lang="en-US" altLang="zh-CN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each()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作用：遍历每个节点，然后执行里面的回调函数。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注意：回调函数中如果存在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$(this)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，那么它指的是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遍历中当前这一次的这个节点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$('selector').each(func)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实例：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$("div").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each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(function(){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$(this).children().eq(2).css("background-color","red");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});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解释：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$("div")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选择了一堆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。然后让每个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依次成为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$(this)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，然后执行后面的语句。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所以上述代码的作用是让每一个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中第三个子元素背景色变红。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补充：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delay()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函数表示延迟：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$().delay(600).animate();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$().delay(600).fadeOut();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$().delay(600).show(400);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均表示动画延迟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600ms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节点操作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964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内部插入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appendTo()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prepend()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prependTo()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	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外部插入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after()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insertAfter()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insertBefore()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改变节点位置	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3.4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包裹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wrap()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3.5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empty()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remove()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3.6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克隆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clone()	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是一个文档树，但是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标签和标签的关系并不是一成不变的。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它们之间允许使用很多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的操作。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例如：增加一个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结点、删除一个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结点、修改一个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结点或者是克隆一个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结点。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内部插入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appendTo()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prepend()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prependTo()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作用：这四个方法都用来在某个节点内部插入新内容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A.append(B);	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向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节点内部现有内容之后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追加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B.appendTo(A);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追加到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节点内部现有内容之后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A.prepend(B);	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向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节点内部现有内容之前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追加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B.prependTo(A);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追加到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节点内部的现有内容之前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说明：四个方法所表达的含义大致相同，只不过在语法上略有出入。其中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均为节点。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$('span').append($('&lt;b&gt;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&lt;/b&gt;'));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这句话表示要在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span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内部追加一个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标签，其含义和下面的代码相同。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$('&lt;b&gt;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&lt;/b&gt;').appendTo($('span'));</a:t>
            </a: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99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例如：已知存在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结构如下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1866900" lvl="2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&lt;span&gt;</a:t>
            </a:r>
          </a:p>
          <a:p>
            <a:pPr marL="1866900" lvl="2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么么哒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</a:t>
            </a:r>
          </a:p>
          <a:p>
            <a:pPr marL="1866900" lvl="2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&lt;/span&gt;</a:t>
            </a:r>
            <a:r>
              <a:rPr lang="en-US" altLang="zh-CN"/>
              <a:t>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1866900" lvl="2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  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执行如下命令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//$("span").prepend($('&lt;b&gt;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&lt;/b&gt;'));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$("span").append($('&lt;b&gt;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&lt;/b&gt;'));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3200" i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最终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结构将变为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	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&lt;span&gt;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    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//&lt;b&gt;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&lt;/b&gt;</a:t>
            </a:r>
            <a:endParaRPr lang="zh-CN" altLang="en-US" sz="400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    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么么哒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    &lt;b&gt;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这是后添加的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&lt;/b&gt;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&lt;/span&gt;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38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外部插入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after()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insertAfter()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insertBefore()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作用：相比于前面的四个方法的作用，这四个方法可以认为是给当前节点添加兄弟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A.after(B);		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节点之后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添加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同级节点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A.before(B);	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节点之前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添加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同级节点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A.insertAfter(B);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把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添加到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节点之后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A.insertBefore(B);	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【A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添加到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【B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节点之前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说明：四个方法所表达的含义大致相同，只不过在语法上略有出入。其中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均为节点。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/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补充：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A.after(B)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等价于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B.insertAfter(A)		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最终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的后面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A.before(B)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等价于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B.insertBefore(A)	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最终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的前面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3.3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改变节点位置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来说操作的实际上要么是节点，要么是节点组。那么有一条原则在操作节点的时候我们就必须遵守：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通过搜索获得的节点在页面中只能同一时刻出现在一个位置。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这就是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frank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总结的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节点守恒定律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’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简单举个例子来说明一下这个定律：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假设存在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结构：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&lt;div id="box1"&gt;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&lt;p class="xiaoming"&gt;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我是小明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&lt;/p&gt;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&lt;div id="box2"&gt;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现在执行命令：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$("#box2").append($(".xiaoming"));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12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1203" name="Text Box 8"/>
          <p:cNvSpPr txBox="1">
            <a:spLocks noChangeArrowheads="1"/>
          </p:cNvSpPr>
          <p:nvPr/>
        </p:nvSpPr>
        <p:spPr bwMode="auto">
          <a:xfrm>
            <a:off x="2235200" y="4121150"/>
            <a:ext cx="2162175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页面将变为：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&lt;div id="box1"&gt;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&lt;div id="box2"&gt;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&lt;p class="xiaoming"&gt;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我是小明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&lt;/p&gt;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特别需要说明的是，在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中并没有提供所谓的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change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之类的方法。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因此改变节点的位置还是需要通过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这种方法来实现。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878138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5427663" y="4144963"/>
            <a:ext cx="431165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节点关系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节点顺序和遍历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节点操作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32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325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3.4 wrap()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包裹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作用：给自己增加一个父类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开发中基本没啥用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A.warp(B)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实例：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假设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结构：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&lt;p&gt;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哈哈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&lt;/p&gt;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施加命令：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$("p").wrap("&lt;div&gt;&lt;/div&gt;");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变为：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&lt;div&gt;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&lt;p&gt;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哈哈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&lt;/p&gt;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&lt;/div&gt;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529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529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3.5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empty()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remove()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empty()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表示删除指定节点中的内容，而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则表示移除自己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    A.empty()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等价于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A.html(‘’);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    A.remove();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3.6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克隆节点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clone()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作用：相当于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cloneNode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操作，即克隆的节点在页面中没有自己的位置。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需要通过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append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等操作才能够追加到页面当中。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    A.append(B.clone)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57346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57347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0.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复习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43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694775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昨天讲的内容，我们必须掌握的内容有：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呼吸轮播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加上了小圆点，定时器和防流氓的呼吸轮播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</a:rPr>
              <a:t>(3) animate</a:t>
            </a:r>
            <a:r>
              <a:rPr lang="zh-CN" altLang="en-US" sz="4000">
                <a:solidFill>
                  <a:schemeClr val="tx2"/>
                </a:solidFill>
              </a:rPr>
              <a:t>方法基本构成，四个参数都有什么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</a:rPr>
              <a:t>(4)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百叶窗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至于像美团外卖啦、计时器啦那种案例就不硬性要求了。毕竟完全没有难度。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节点关系</a:t>
            </a:r>
            <a:endParaRPr lang="zh-CN" altLang="en-US" sz="6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84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children()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find()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parent()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1.4 parents()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1.5 siblings()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1.6 next()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nextAll()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prevAll()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节点关系综合查找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引言：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操作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的时候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不是在操作字符串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而是再操作一个有体系、有关系、有树状结构的东西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在上面的例子中：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的儿子标签，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span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的孙子标签。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  	   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是兄弟，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的儿子。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个儿子。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所以如果现在我们要操作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，可以同构找到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，然后找到他的儿子。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原生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中提供了节点关系的寻找方法，但是现在我们只介绍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中的节点关系。</a:t>
            </a:r>
          </a:p>
        </p:txBody>
      </p:sp>
      <p:pic>
        <p:nvPicPr>
          <p:cNvPr id="20485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863888" y="5345113"/>
            <a:ext cx="6335712" cy="365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children()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本属性选中某一个元素的所有直接儿子元素。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$('selector').children()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$("#box").children().css("background-color","red");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#box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中所有的子元素背景色都变红</a:t>
            </a:r>
          </a:p>
          <a:p>
            <a:pPr marL="952500" indent="-952500"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注意：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children()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里面可以加参数，参数需要是选择器。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        表示既是这个元素的子元素，又满足参数选择器的元素。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$("#box").children(".teshu").css("background-color","red");</a:t>
            </a:r>
          </a:p>
        </p:txBody>
      </p:sp>
      <p:pic>
        <p:nvPicPr>
          <p:cNvPr id="22532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591550" y="9871075"/>
            <a:ext cx="5184775" cy="354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find()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由于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children()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只能查找子元素，如果是孙子元素是找不到的。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提供了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find()"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寻找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的方法。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作用：在某个节点中查找符合选择器要求的后代节点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实例：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$("div").click(function(){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//$(this)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没有引号，表示触发监听的这个元素，这个元素是某一个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$(this).find("li")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});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同样的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find()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里面也可以加选择器。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1.3 parent()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作用：表示查找当前节点的直属父节点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实例：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$("p").click(function(){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$(this).parent()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}); 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把点击的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标签的父级元素背景改成红色</a:t>
            </a:r>
          </a:p>
        </p:txBody>
      </p:sp>
      <p:sp>
        <p:nvSpPr>
          <p:cNvPr id="26628" name="Text Box 8"/>
          <p:cNvSpPr txBox="1">
            <a:spLocks noChangeArrowheads="1"/>
          </p:cNvSpPr>
          <p:nvPr/>
        </p:nvSpPr>
        <p:spPr bwMode="auto">
          <a:xfrm>
            <a:off x="2254250" y="8297863"/>
            <a:ext cx="2162175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1.4 parents()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作用：表示查找当前节点的所有祖先节点，直到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节点为止。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实例：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$("p").click(function(){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$(this).parent()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.css("background-color","red");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});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把点击的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标签的所有祖先节点背景改成红色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512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1.5 siblings()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作用：访问当前节点的所有兄弟节点（除本身之外）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实例：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$("li").click(function(){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常见用法，排他操作。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    $(this).addClass('selected')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.siblings()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.removeClass("selected");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});</a:t>
            </a:r>
            <a:r>
              <a:rPr lang="en-US" altLang="zh-CN"/>
              <a:t> </a:t>
            </a:r>
          </a:p>
        </p:txBody>
      </p:sp>
      <p:sp>
        <p:nvSpPr>
          <p:cNvPr id="28676" name="Text Box 8"/>
          <p:cNvSpPr txBox="1">
            <a:spLocks noChangeArrowheads="1"/>
          </p:cNvSpPr>
          <p:nvPr/>
        </p:nvSpPr>
        <p:spPr bwMode="auto">
          <a:xfrm>
            <a:off x="2254250" y="8226425"/>
            <a:ext cx="2162175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1.6 next()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nextAll()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prevAll()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next()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后一个亲兄弟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prev()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前一个亲兄弟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nextAll()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后所有亲兄弟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prevAll()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前所有亲兄弟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实例：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$(this).next().css("background-color","red");//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其他格式一样，以此类推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8"/>
          <p:cNvSpPr txBox="1">
            <a:spLocks noChangeArrowheads="1"/>
          </p:cNvSpPr>
          <p:nvPr/>
        </p:nvSpPr>
        <p:spPr bwMode="auto">
          <a:xfrm>
            <a:off x="2235200" y="2797175"/>
            <a:ext cx="2162175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1.7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节点关系综合查找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现在我们已经知道，在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jQuery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中可以通过连续打点来调用节点的关系方法。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但是这个操作必须存在一个前提，那就是：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一定要知道当前正在操作的元素是谁</a:t>
            </a:r>
          </a:p>
          <a:p>
            <a:pPr marL="952500" indent="-952500"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实例：点击一个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令这个节点的父元素中所有的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元素显示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我开心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而其他父元素中所有的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都显示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呜呜呜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"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代码：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$("p").click(function(){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自己开心，自己的兄弟们开心。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自己的父亲的兄弟（是另外两个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）的儿子们呜呜呜	</a:t>
            </a:r>
          </a:p>
          <a:p>
            <a:pPr marL="952500" indent="-952500"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$(this).html("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开心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").siblings().html("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开心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")</a:t>
            </a:r>
          </a:p>
          <a:p>
            <a:pPr marL="952500" indent="-952500"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			.parent().siblings().children().html("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呜呜呜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");}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marL="952500" indent="-952500"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注意：监听是批量的，但是你操作的元素是唯一的，是跟你触碰到的元素有关系这个元素。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5362</TotalTime>
  <Words>2277</Words>
  <Application>Microsoft Office PowerPoint</Application>
  <PresentationFormat>自定义</PresentationFormat>
  <Paragraphs>265</Paragraphs>
  <Slides>22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Arial</vt:lpstr>
      <vt:lpstr>Helvetica Light</vt:lpstr>
      <vt:lpstr>Helvetica Neue</vt:lpstr>
      <vt:lpstr>微软雅黑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1070</cp:revision>
  <dcterms:created xsi:type="dcterms:W3CDTF">2016-04-25T04:37:00Z</dcterms:created>
  <dcterms:modified xsi:type="dcterms:W3CDTF">2017-12-07T06:21:29Z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